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64" r:id="rId10"/>
    <p:sldId id="551" r:id="rId11"/>
    <p:sldId id="536" r:id="rId12"/>
    <p:sldId id="563" r:id="rId13"/>
    <p:sldId id="565" r:id="rId14"/>
    <p:sldId id="525" r:id="rId15"/>
    <p:sldId id="539" r:id="rId16"/>
    <p:sldId id="540" r:id="rId17"/>
    <p:sldId id="526" r:id="rId18"/>
    <p:sldId id="555" r:id="rId19"/>
    <p:sldId id="557" r:id="rId20"/>
    <p:sldId id="556" r:id="rId21"/>
    <p:sldId id="541" r:id="rId22"/>
    <p:sldId id="529" r:id="rId23"/>
    <p:sldId id="566" r:id="rId24"/>
    <p:sldId id="528" r:id="rId25"/>
    <p:sldId id="553" r:id="rId26"/>
    <p:sldId id="554" r:id="rId27"/>
    <p:sldId id="530" r:id="rId28"/>
    <p:sldId id="531" r:id="rId29"/>
    <p:sldId id="533" r:id="rId30"/>
    <p:sldId id="5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8"/>
    <p:restoredTop sz="96327"/>
  </p:normalViewPr>
  <p:slideViewPr>
    <p:cSldViewPr snapToGrid="0" snapToObjects="1">
      <p:cViewPr varScale="1">
        <p:scale>
          <a:sx n="94" d="100"/>
          <a:sy n="94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A94C-2917-82DD-3E60-D8AD3F641227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</p:spTree>
    <p:extLst>
      <p:ext uri="{BB962C8B-B14F-4D97-AF65-F5344CB8AC3E}">
        <p14:creationId xmlns:p14="http://schemas.microsoft.com/office/powerpoint/2010/main" val="16992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9F537-E3B4-A11D-144C-9F227BE25AEA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E878-C49E-2741-C5F5-84BC42EBA16F}"/>
              </a:ext>
            </a:extLst>
          </p:cNvPr>
          <p:cNvSpPr txBox="1"/>
          <p:nvPr/>
        </p:nvSpPr>
        <p:spPr>
          <a:xfrm>
            <a:off x="6759054" y="5292546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Consequence:  I’m going to need a lookup table for P(A|R ) / P(B|R) for all the relevant values of R.</a:t>
            </a:r>
          </a:p>
        </p:txBody>
      </p:sp>
    </p:spTree>
    <p:extLst>
      <p:ext uri="{BB962C8B-B14F-4D97-AF65-F5344CB8AC3E}">
        <p14:creationId xmlns:p14="http://schemas.microsoft.com/office/powerpoint/2010/main" val="12851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WT    Thursday 2-4 </a:t>
            </a:r>
            <a:r>
              <a:rPr lang="en-US" dirty="0" err="1"/>
              <a:t>Crerar</a:t>
            </a:r>
            <a:r>
              <a:rPr lang="en-US" dirty="0"/>
              <a:t> 346</a:t>
            </a:r>
          </a:p>
          <a:p>
            <a:r>
              <a:rPr lang="en-US" dirty="0"/>
              <a:t>Amy 12:30-2:00 Tuesday  Maybe on Wednesday</a:t>
            </a:r>
          </a:p>
          <a:p>
            <a:r>
              <a:rPr lang="en-US" dirty="0" err="1"/>
              <a:t>Qiming</a:t>
            </a:r>
            <a:endParaRPr lang="en-US" dirty="0"/>
          </a:p>
          <a:p>
            <a:r>
              <a:rPr lang="en-US" dirty="0" err="1"/>
              <a:t>JungHo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763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constructed to have some nice properties (entropy of independent events is additive) and is, up to a multiplicative constant (which is the same as choosing the base of logarithm) the unique measure for which products are sums.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37" y="2437857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point,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Tool to characterize and compare distributions; tool for use in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99A8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A9B35F-E724-1795-8384-A59656501E1D}"/>
              </a:ext>
            </a:extLst>
          </p:cNvPr>
          <p:cNvSpPr txBox="1"/>
          <p:nvPr/>
        </p:nvSpPr>
        <p:spPr>
          <a:xfrm>
            <a:off x="8900615" y="3868639"/>
            <a:ext cx="245318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Imagine the rolls of the dice as symptoms of a denial of service attack, </a:t>
            </a:r>
            <a:r>
              <a:rPr lang="en-US" sz="1800" dirty="0" err="1"/>
              <a:t>symtoms</a:t>
            </a:r>
            <a:r>
              <a:rPr lang="en-US" sz="1800" dirty="0"/>
              <a:t> of cancer, and the identity of the die (A or B) as the underlying state of nature to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5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2261</Words>
  <Application>Microsoft Macintosh PowerPoint</Application>
  <PresentationFormat>Widescreen</PresentationFormat>
  <Paragraphs>295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parameters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</vt:lpstr>
      <vt:lpstr>Entropy</vt:lpstr>
      <vt:lpstr>Entropy – discrete formulation</vt:lpstr>
      <vt:lpstr>Entropy – continuous formulation</vt:lpstr>
      <vt:lpstr>Entropy – parts of the definition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19</cp:revision>
  <dcterms:created xsi:type="dcterms:W3CDTF">2022-03-27T14:59:08Z</dcterms:created>
  <dcterms:modified xsi:type="dcterms:W3CDTF">2023-01-04T23:42:35Z</dcterms:modified>
</cp:coreProperties>
</file>